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4"/>
  </p:notesMasterIdLst>
  <p:handoutMasterIdLst>
    <p:handoutMasterId r:id="rId5"/>
  </p:handoutMasterIdLst>
  <p:sldIdLst>
    <p:sldId id="1036" r:id="rId2"/>
    <p:sldId id="1037" r:id="rId3"/>
  </p:sldIdLst>
  <p:sldSz cx="12188825" cy="6858000"/>
  <p:notesSz cx="6858000" cy="9144000"/>
  <p:custDataLst>
    <p:tags r:id="rId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6"/>
            <p14:sldId id="10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14F503D-F1E5-C44B-B9BD-9A135E70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Ops 2 DevOps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53C96EA-05E5-DE46-A7CA-9A8CAFD555D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K" dirty="0"/>
              <a:t>Workshop</a:t>
            </a:r>
          </a:p>
          <a:p>
            <a:r>
              <a:rPr lang="en-DK" dirty="0"/>
              <a:t>Test Run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9E1E78-94B7-F347-876C-861B9B3E08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DK" dirty="0"/>
              <a:t>Robert Jensen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51D2B31-A7AA-0D4A-953D-D293D02D28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92948" y="5118241"/>
            <a:ext cx="3657600" cy="355601"/>
          </a:xfrm>
        </p:spPr>
        <p:txBody>
          <a:bodyPr/>
          <a:lstStyle/>
          <a:p>
            <a:r>
              <a:rPr lang="en-DK" dirty="0"/>
              <a:t>5.4.2022</a:t>
            </a:r>
          </a:p>
        </p:txBody>
      </p:sp>
    </p:spTree>
    <p:extLst>
      <p:ext uri="{BB962C8B-B14F-4D97-AF65-F5344CB8AC3E}">
        <p14:creationId xmlns:p14="http://schemas.microsoft.com/office/powerpoint/2010/main" val="41184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2B0BF2-3603-3747-AA71-C03940B2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DK" sz="2600"/>
              <a:t>Agenda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78CCF8-1928-6045-A648-F93FFBD13DB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K" dirty="0"/>
              <a:t>10.00 – Welcome &amp; connect</a:t>
            </a:r>
          </a:p>
          <a:p>
            <a:r>
              <a:rPr lang="da-DK" dirty="0"/>
              <a:t>11.00</a:t>
            </a:r>
            <a:r>
              <a:rPr lang="en-DK" dirty="0"/>
              <a:t>– Git</a:t>
            </a:r>
          </a:p>
          <a:p>
            <a:pPr>
              <a:buNone/>
            </a:pPr>
            <a:r>
              <a:rPr lang="da-DK" dirty="0"/>
              <a:t>12.00 </a:t>
            </a:r>
            <a:r>
              <a:rPr lang="en-DK" dirty="0"/>
              <a:t>– Docker</a:t>
            </a:r>
          </a:p>
          <a:p>
            <a:pPr>
              <a:buNone/>
            </a:pPr>
            <a:r>
              <a:rPr lang="da-DK" dirty="0"/>
              <a:t>13.00</a:t>
            </a:r>
            <a:r>
              <a:rPr lang="en-DK" dirty="0"/>
              <a:t>– Kubernetes</a:t>
            </a:r>
          </a:p>
          <a:p>
            <a:pPr>
              <a:buNone/>
            </a:pPr>
            <a:r>
              <a:rPr lang="da-DK" dirty="0"/>
              <a:t>14.00</a:t>
            </a:r>
            <a:r>
              <a:rPr lang="en-DK" dirty="0"/>
              <a:t>– CI/CD</a:t>
            </a:r>
          </a:p>
          <a:p>
            <a:pPr>
              <a:buNone/>
            </a:pPr>
            <a:r>
              <a:rPr lang="da-DK" dirty="0"/>
              <a:t>15.00</a:t>
            </a:r>
            <a:r>
              <a:rPr lang="en-DK" dirty="0"/>
              <a:t>– Wrapup / Next</a:t>
            </a:r>
          </a:p>
        </p:txBody>
      </p:sp>
    </p:spTree>
    <p:extLst>
      <p:ext uri="{BB962C8B-B14F-4D97-AF65-F5344CB8AC3E}">
        <p14:creationId xmlns:p14="http://schemas.microsoft.com/office/powerpoint/2010/main" val="166829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121</TotalTime>
  <Words>34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Ops 2 DevOps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38</cp:revision>
  <dcterms:created xsi:type="dcterms:W3CDTF">2022-02-24T08:32:59Z</dcterms:created>
  <dcterms:modified xsi:type="dcterms:W3CDTF">2022-04-04T18:46:59Z</dcterms:modified>
</cp:coreProperties>
</file>